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9" r:id="rId4"/>
    <p:sldId id="265" r:id="rId5"/>
    <p:sldId id="267" r:id="rId6"/>
    <p:sldId id="266" r:id="rId7"/>
    <p:sldId id="270" r:id="rId8"/>
    <p:sldId id="276" r:id="rId9"/>
    <p:sldId id="258" r:id="rId10"/>
    <p:sldId id="277" r:id="rId11"/>
    <p:sldId id="27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3" autoAdjust="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C0D6E-EA9B-40C0-BC40-DEDDF352B0C2}" type="datetimeFigureOut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C87B1-B6D5-4834-839C-A192B93F813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0406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5076-EAB4-4C02-BD46-76755974535C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569E-0029-4FDB-8CCE-30F2674575B1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06E4-D983-474C-B8D2-98BDBA4FDE0F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A3B8-3587-4217-A42B-CBC6994676CF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4AC-4ECA-407F-BADA-C460BEB40AF7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1AFC-6006-4FF3-81E3-350F90FF1BD7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CE7F2-099E-494B-8900-C6015DD963E9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F99E-D039-451E-BC80-01571228B2F2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CF5A0-0E76-4EA1-AD0E-9174B0DD8B55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A178D-4546-4D3B-8544-48D89FBF7034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70F7-CD80-4B5D-9F1F-C8F652359D6B}" type="datetime1">
              <a:rPr lang="fr-FR" smtClean="0"/>
              <a:pPr/>
              <a:t>10/03/2019</a:t>
            </a:fld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4122ED3-4D4A-40AC-B6AB-CDC8340625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Société Nautique Almayrac – Livret Régate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76E5389-5719-48FC-9804-B3B3057D44EE}" type="datetime1">
              <a:rPr lang="fr-FR" smtClean="0"/>
              <a:pPr/>
              <a:t>10/03/2019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sushi.fr/search/occitanie+region+logo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cercle-nautique-mimizan.org/activites/aviron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jeromedavy@orang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942" y="332656"/>
            <a:ext cx="7772400" cy="1440160"/>
          </a:xfrm>
        </p:spPr>
        <p:txBody>
          <a:bodyPr>
            <a:noAutofit/>
          </a:bodyPr>
          <a:lstStyle/>
          <a:p>
            <a:pPr algn="ctr"/>
            <a:r>
              <a:rPr lang="fr-FR" sz="4400" u="sng" dirty="0" smtClean="0"/>
              <a:t>Régate sélective Occitanie</a:t>
            </a:r>
            <a:br>
              <a:rPr lang="fr-FR" sz="4400" u="sng" dirty="0" smtClean="0"/>
            </a:br>
            <a:r>
              <a:rPr lang="fr-FR" sz="3200" u="sng" dirty="0" smtClean="0"/>
              <a:t>Championnats bateaux courts  J16 et 4X+ J14</a:t>
            </a:r>
            <a:endParaRPr lang="fr-FR" sz="32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600" y="4797152"/>
            <a:ext cx="6400800" cy="1752600"/>
          </a:xfrm>
        </p:spPr>
        <p:txBody>
          <a:bodyPr/>
          <a:lstStyle/>
          <a:p>
            <a:r>
              <a:rPr lang="fr-FR" dirty="0" smtClean="0"/>
              <a:t>Livret d’information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26" name="Picture 2" descr="http://adour-garonne.eaufrance.fr/upload/DOC/FICHES/LACS/PHOTOS/FRFL85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9" y="1772816"/>
            <a:ext cx="7164683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059831" y="198884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35" y="5364212"/>
            <a:ext cx="1679207" cy="12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viron | Activités | Cercle Nautique Mimiz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2164275" cy="1254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nfos sur : occitanie region logo - Arts et Voyag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55023"/>
            <a:ext cx="1884365" cy="891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image0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55892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7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34196"/>
            <a:ext cx="7620000" cy="940966"/>
          </a:xfrm>
        </p:spPr>
        <p:txBody>
          <a:bodyPr>
            <a:normAutofit/>
          </a:bodyPr>
          <a:lstStyle/>
          <a:p>
            <a:pPr algn="l"/>
            <a:r>
              <a:rPr lang="fr-FR" u="sng" dirty="0" smtClean="0"/>
              <a:t>Offre de restauration sur place </a:t>
            </a:r>
            <a:endParaRPr lang="fr-FR" u="sng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Pâtes</a:t>
            </a:r>
          </a:p>
          <a:p>
            <a:r>
              <a:rPr lang="fr-FR" sz="2800" dirty="0" smtClean="0"/>
              <a:t>Saucisse</a:t>
            </a:r>
          </a:p>
          <a:p>
            <a:r>
              <a:rPr lang="fr-FR" sz="2800" dirty="0" smtClean="0"/>
              <a:t>Frites</a:t>
            </a:r>
          </a:p>
          <a:p>
            <a:r>
              <a:rPr lang="fr-FR" sz="2800" dirty="0" smtClean="0"/>
              <a:t>Aligot (le dimanche)</a:t>
            </a:r>
          </a:p>
          <a:p>
            <a:r>
              <a:rPr lang="fr-FR" sz="2800" dirty="0" smtClean="0"/>
              <a:t>Boissons</a:t>
            </a:r>
          </a:p>
          <a:p>
            <a:r>
              <a:rPr lang="fr-FR" sz="2800" dirty="0" smtClean="0"/>
              <a:t>Pack repas à 6 Euros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3744416" cy="53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12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Contacts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92796" y="220486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Jerome Davy </a:t>
            </a:r>
          </a:p>
          <a:p>
            <a:r>
              <a:rPr lang="fr-FR" dirty="0" smtClean="0"/>
              <a:t>Président</a:t>
            </a:r>
          </a:p>
          <a:p>
            <a:r>
              <a:rPr lang="fr-FR" u="sng" dirty="0" smtClean="0">
                <a:hlinkClick r:id="rId2"/>
              </a:rPr>
              <a:t>Mail : jeromedavy@orange.fr</a:t>
            </a:r>
            <a:endParaRPr lang="fr-FR" u="sng" dirty="0" smtClean="0"/>
          </a:p>
          <a:p>
            <a:r>
              <a:rPr lang="fr-FR" u="sng" dirty="0" smtClean="0"/>
              <a:t>Tel : 06-13-52-15-97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92796" y="37170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Bureau SNA</a:t>
            </a:r>
          </a:p>
          <a:p>
            <a:r>
              <a:rPr lang="fr-FR" u="sng" dirty="0" smtClean="0">
                <a:hlinkClick r:id="rId2"/>
              </a:rPr>
              <a:t>Mail : </a:t>
            </a:r>
            <a:r>
              <a:rPr lang="fr-FR" u="sng" dirty="0" smtClean="0"/>
              <a:t>snalmayrac@gmail.com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190"/>
          <a:stretch/>
        </p:blipFill>
        <p:spPr bwMode="auto">
          <a:xfrm>
            <a:off x="692796" y="1533960"/>
            <a:ext cx="7479604" cy="41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06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8149" y="1700808"/>
            <a:ext cx="792088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Bienvenue à tous pour cette régate des championnats bateaux courts et 4X+ en région Occitanie.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Ce livret a été conçu pour faciliter l’organisation et l’arrivée de chacun des clubs sur notre bassin.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Merci de suivre les conseils qui vous sont donnés afin de faciliter l’organisation et l’arrivée de tous. 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236787" y="26064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 smtClean="0"/>
              <a:t>BIENVENUE A ALMAYRAC </a:t>
            </a:r>
            <a:endParaRPr lang="fr-FR" u="sng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0658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832147"/>
            <a:ext cx="8064896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itinéraires que nous vous conseillons dans ce livret  sont </a:t>
            </a:r>
            <a:r>
              <a:rPr lang="fr-FR" sz="2400" b="1" u="sng" dirty="0" smtClean="0"/>
              <a:t>les itinéraires les plus rapides et les plus adaptés </a:t>
            </a:r>
            <a:r>
              <a:rPr lang="fr-FR" sz="2400" dirty="0" smtClean="0"/>
              <a:t>aux remorques à bateaux. </a:t>
            </a:r>
            <a:r>
              <a:rPr lang="fr-FR" sz="2400" u="sng" dirty="0" smtClean="0"/>
              <a:t>(pages 4,5,6)</a:t>
            </a:r>
          </a:p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De plus ils vous permettront d’arriver directement sur la zone de rassemblement </a:t>
            </a:r>
            <a:r>
              <a:rPr lang="fr-FR" sz="2400" b="1" u="sng" dirty="0" smtClean="0"/>
              <a:t>directement dans le bon sens</a:t>
            </a:r>
            <a:r>
              <a:rPr lang="fr-FR" sz="2400" dirty="0" smtClean="0"/>
              <a:t> </a:t>
            </a:r>
            <a:r>
              <a:rPr lang="fr-FR" sz="2400" u="sng" dirty="0" smtClean="0"/>
              <a:t>(page 7) </a:t>
            </a:r>
            <a:r>
              <a:rPr lang="fr-FR" sz="2400" dirty="0" smtClean="0"/>
              <a:t>pour se garer au plus vite ce qui permettra de faciliter le rangement des remorques à bateaux.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b="1" dirty="0" smtClean="0"/>
              <a:t>emplacements de parking </a:t>
            </a:r>
            <a:r>
              <a:rPr lang="fr-FR" sz="2400" dirty="0" smtClean="0"/>
              <a:t>sont également à respecter par type de véhicule </a:t>
            </a:r>
            <a:r>
              <a:rPr lang="fr-FR" sz="2400" u="sng" dirty="0" smtClean="0"/>
              <a:t>(page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Merci de respecter autant que possible ces conseils.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574197" y="260648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 smtClean="0"/>
              <a:t>Conseils </a:t>
            </a:r>
            <a:endParaRPr lang="fr-FR" u="sng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37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4583" y="692696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					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 smtClean="0"/>
              <a:t>Vous venez de Albi/Toulouse  </a:t>
            </a:r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b="1" dirty="0" smtClean="0"/>
              <a:t> cf. page 5</a:t>
            </a:r>
          </a:p>
          <a:p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Vous venez </a:t>
            </a:r>
            <a:r>
              <a:rPr lang="fr-FR" b="1" u="sng" dirty="0" smtClean="0"/>
              <a:t>de Rodez                  </a:t>
            </a:r>
            <a:r>
              <a:rPr lang="fr-FR" b="1" dirty="0" smtClean="0">
                <a:sym typeface="Wingdings" panose="05000000000000000000" pitchFamily="2" charset="2"/>
              </a:rPr>
              <a:t></a:t>
            </a:r>
            <a:r>
              <a:rPr lang="fr-FR" b="1" dirty="0" smtClean="0"/>
              <a:t> </a:t>
            </a:r>
            <a:r>
              <a:rPr lang="fr-FR" b="1" dirty="0"/>
              <a:t>cf. page 6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0664" y="1964641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79513" y="822072"/>
            <a:ext cx="4275853" cy="3615040"/>
            <a:chOff x="2017508" y="-486358"/>
            <a:chExt cx="3853687" cy="276323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944" t="28513" r="944" b="-258"/>
            <a:stretch/>
          </p:blipFill>
          <p:spPr bwMode="auto">
            <a:xfrm>
              <a:off x="2264692" y="287536"/>
              <a:ext cx="3606503" cy="1989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2949013" y="431138"/>
              <a:ext cx="412401" cy="6875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 rot="1189818">
              <a:off x="3344300" y="1110918"/>
              <a:ext cx="335371" cy="111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017508" y="-486358"/>
              <a:ext cx="2197856" cy="941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Zone de rassemblement</a:t>
              </a:r>
            </a:p>
            <a:p>
              <a:pPr algn="ctr"/>
              <a:r>
                <a:rPr lang="fr-FR" sz="1600" b="1" u="sng" dirty="0" smtClean="0"/>
                <a:t>Berge NORD</a:t>
              </a:r>
            </a:p>
            <a:p>
              <a:pPr algn="ctr"/>
              <a:r>
                <a:rPr lang="fr-FR" sz="1400" b="1" dirty="0" smtClean="0"/>
                <a:t>Coté ALMAYRAC</a:t>
              </a:r>
            </a:p>
            <a:p>
              <a:pPr algn="ctr"/>
              <a:r>
                <a:rPr lang="fr-FR" sz="1400" b="1" dirty="0" smtClean="0"/>
                <a:t> </a:t>
              </a:r>
            </a:p>
            <a:p>
              <a:pPr algn="ctr"/>
              <a:r>
                <a:rPr lang="fr-FR" sz="1600" b="1" dirty="0" smtClean="0"/>
                <a:t>GPS :44.084153;2.133766</a:t>
              </a:r>
              <a:endParaRPr lang="fr-FR" sz="1600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609600" y="116632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u="sng" dirty="0" smtClean="0"/>
              <a:t>Pour nous rejoindre</a:t>
            </a:r>
            <a:endParaRPr lang="fr-FR" u="sng" dirty="0"/>
          </a:p>
        </p:txBody>
      </p:sp>
      <p:sp>
        <p:nvSpPr>
          <p:cNvPr id="21" name="Rectangle 20"/>
          <p:cNvSpPr/>
          <p:nvPr/>
        </p:nvSpPr>
        <p:spPr>
          <a:xfrm>
            <a:off x="5088218" y="4149533"/>
            <a:ext cx="1728192" cy="13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ALMAYRAC/TREVIEN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0" y="3372226"/>
            <a:ext cx="1047442" cy="10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08" y="3347059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06" y="3290404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14" y="3451586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42" y="3507757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07" y="3589679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60" y="1476185"/>
            <a:ext cx="4208540" cy="31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5322146" y="729739"/>
            <a:ext cx="294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Passage par le village d’ ALMAYRAC conseillé</a:t>
            </a:r>
            <a:endParaRPr lang="fr-FR" b="1" u="sng" dirty="0"/>
          </a:p>
        </p:txBody>
      </p:sp>
      <p:sp>
        <p:nvSpPr>
          <p:cNvPr id="40" name="ZoneTexte 39"/>
          <p:cNvSpPr txBox="1"/>
          <p:nvPr/>
        </p:nvSpPr>
        <p:spPr>
          <a:xfrm rot="775200">
            <a:off x="7480743" y="1276614"/>
            <a:ext cx="172869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ALMAYRAC</a:t>
            </a:r>
            <a:endParaRPr lang="fr-FR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2622108" y="822072"/>
            <a:ext cx="232570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/>
              <a:t>COORDONNEES GPS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GPS :44.084153;2.133766</a:t>
            </a:r>
            <a:endParaRPr lang="fr-FR" sz="1400" b="1" dirty="0"/>
          </a:p>
        </p:txBody>
      </p:sp>
      <p:cxnSp>
        <p:nvCxnSpPr>
          <p:cNvPr id="45" name="Connecteur droit avec flèche 44"/>
          <p:cNvCxnSpPr>
            <a:stCxn id="40" idx="2"/>
          </p:cNvCxnSpPr>
          <p:nvPr/>
        </p:nvCxnSpPr>
        <p:spPr>
          <a:xfrm>
            <a:off x="8303799" y="1641271"/>
            <a:ext cx="41290" cy="4673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38" y="5846284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5370517" y="5377029"/>
            <a:ext cx="14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Légende : </a:t>
            </a:r>
            <a:endParaRPr lang="fr-FR" u="sng" dirty="0"/>
          </a:p>
        </p:txBody>
      </p:sp>
      <p:sp>
        <p:nvSpPr>
          <p:cNvPr id="48" name="ZoneTexte 47"/>
          <p:cNvSpPr txBox="1"/>
          <p:nvPr/>
        </p:nvSpPr>
        <p:spPr>
          <a:xfrm>
            <a:off x="5887066" y="5746361"/>
            <a:ext cx="25686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Lieux de rassemblement non valides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5728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504278" y="5661248"/>
            <a:ext cx="2804026" cy="11449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" y="1144695"/>
            <a:ext cx="5584160" cy="391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Itinéraire depuis Albi/Toulouse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2339752" y="261339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2339752" y="128108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6" descr="Résultat de recherche d'images pour &quot;sens interdi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548352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566267" y="2837587"/>
            <a:ext cx="446449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Depuis Albi, (N88-Albi vers Rodez)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Suivre direction Carmaux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Traverser Carmaux direction Rodez</a:t>
            </a:r>
          </a:p>
          <a:p>
            <a:r>
              <a:rPr lang="fr-FR" dirty="0" smtClean="0"/>
              <a:t>- Après la traversée de Carmaux, tourner à gauche et suivre Almayrac sur D905</a:t>
            </a:r>
          </a:p>
          <a:p>
            <a:r>
              <a:rPr lang="fr-FR" dirty="0" smtClean="0"/>
              <a:t>- Arriver jusqu’au bourg « Almayrac » sur D905, prendre à gauche au croisement </a:t>
            </a:r>
          </a:p>
          <a:p>
            <a:r>
              <a:rPr lang="fr-FR" dirty="0" smtClean="0"/>
              <a:t>- Continuer tout droit sur D72 jusqu’à la zone de rassemblement</a:t>
            </a:r>
          </a:p>
        </p:txBody>
      </p:sp>
      <p:sp>
        <p:nvSpPr>
          <p:cNvPr id="24" name="Ellipse 23"/>
          <p:cNvSpPr/>
          <p:nvPr/>
        </p:nvSpPr>
        <p:spPr>
          <a:xfrm>
            <a:off x="8746566" y="3432739"/>
            <a:ext cx="28803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8762400" y="39908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8762400" y="46112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74" y="1965021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679766" y="6339357"/>
            <a:ext cx="2133600" cy="365125"/>
          </a:xfrm>
        </p:spPr>
        <p:txBody>
          <a:bodyPr/>
          <a:lstStyle/>
          <a:p>
            <a:fld id="{84122ED3-4D4A-40AC-B6AB-CDC8340625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5362"/>
            <a:ext cx="299477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 rot="21181099">
            <a:off x="1506316" y="6435253"/>
            <a:ext cx="2242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Vers ALBI/TOULOUSE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536224" y="2457361"/>
            <a:ext cx="547944" cy="4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 rot="427388">
            <a:off x="5553705" y="1990197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Vers RODEZ</a:t>
            </a:r>
            <a:endParaRPr lang="fr-FR" dirty="0"/>
          </a:p>
        </p:txBody>
      </p:sp>
      <p:sp>
        <p:nvSpPr>
          <p:cNvPr id="34" name="Ellipse 33"/>
          <p:cNvSpPr/>
          <p:nvPr/>
        </p:nvSpPr>
        <p:spPr>
          <a:xfrm>
            <a:off x="1946424" y="5921803"/>
            <a:ext cx="288032" cy="28803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</a:t>
            </a:r>
            <a:endParaRPr lang="fr-FR" b="1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27784" y="6300305"/>
            <a:ext cx="390162" cy="541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67" y="6281855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4504278" y="5661248"/>
            <a:ext cx="14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Légende : </a:t>
            </a:r>
            <a:endParaRPr lang="fr-FR" u="sng" dirty="0"/>
          </a:p>
        </p:txBody>
      </p:sp>
      <p:sp>
        <p:nvSpPr>
          <p:cNvPr id="25" name="ZoneTexte 24"/>
          <p:cNvSpPr txBox="1"/>
          <p:nvPr/>
        </p:nvSpPr>
        <p:spPr>
          <a:xfrm>
            <a:off x="5137833" y="5931027"/>
            <a:ext cx="20984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Itinéraire à suivre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631308" y="6115693"/>
            <a:ext cx="413433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550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3" y="1455828"/>
            <a:ext cx="8424665" cy="439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6096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Itinéraire depuis Rodez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8367089" y="1985757"/>
            <a:ext cx="333399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20186811">
            <a:off x="7665265" y="1687587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Vers RODEZ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39208" y="3999585"/>
            <a:ext cx="4788024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Depuis Rodez, </a:t>
            </a:r>
            <a:r>
              <a:rPr lang="fr-FR" sz="1600" b="1" dirty="0"/>
              <a:t>(</a:t>
            </a:r>
            <a:r>
              <a:rPr lang="fr-FR" sz="1600" b="1" dirty="0" smtClean="0"/>
              <a:t>N88-Rodez vers Albi ) </a:t>
            </a:r>
            <a:r>
              <a:rPr lang="fr-FR" sz="1600" b="1" dirty="0"/>
              <a:t>(flèches </a:t>
            </a:r>
            <a:r>
              <a:rPr lang="fr-FR" sz="1600" b="1" dirty="0" smtClean="0"/>
              <a:t>pleines)</a:t>
            </a:r>
            <a:endParaRPr lang="fr-FR" sz="1600" b="1" dirty="0"/>
          </a:p>
          <a:p>
            <a:r>
              <a:rPr lang="fr-FR" sz="1600" dirty="0"/>
              <a:t>-</a:t>
            </a:r>
            <a:r>
              <a:rPr lang="fr-FR" sz="1600" dirty="0" smtClean="0"/>
              <a:t>Sortir ZAC Nord Carmaux </a:t>
            </a:r>
          </a:p>
          <a:p>
            <a:r>
              <a:rPr lang="fr-FR" sz="1600" dirty="0" smtClean="0"/>
              <a:t>-Suivre </a:t>
            </a:r>
            <a:r>
              <a:rPr lang="fr-FR" sz="1600" dirty="0"/>
              <a:t>direction Carmaux </a:t>
            </a:r>
            <a:endParaRPr lang="fr-FR" sz="1600" dirty="0" smtClean="0"/>
          </a:p>
          <a:p>
            <a:r>
              <a:rPr lang="fr-FR" sz="1600" dirty="0" smtClean="0"/>
              <a:t>-Traverser « les Farguettes »</a:t>
            </a:r>
            <a:endParaRPr lang="fr-FR" sz="1600" dirty="0"/>
          </a:p>
          <a:p>
            <a:r>
              <a:rPr lang="fr-FR" sz="1600" dirty="0" smtClean="0"/>
              <a:t>-Après </a:t>
            </a:r>
            <a:r>
              <a:rPr lang="fr-FR" sz="1600" dirty="0"/>
              <a:t>la traversée </a:t>
            </a:r>
            <a:r>
              <a:rPr lang="fr-FR" sz="1600" dirty="0" smtClean="0"/>
              <a:t>des « Farguettes », continuer tout droit </a:t>
            </a:r>
          </a:p>
          <a:p>
            <a:r>
              <a:rPr lang="fr-FR" sz="1600" dirty="0" smtClean="0"/>
              <a:t>- Tourner à droite et suivre </a:t>
            </a:r>
            <a:r>
              <a:rPr lang="fr-FR" sz="1600" dirty="0"/>
              <a:t>Almayrac sur D905</a:t>
            </a:r>
          </a:p>
          <a:p>
            <a:r>
              <a:rPr lang="fr-FR" sz="1600" dirty="0" smtClean="0"/>
              <a:t>- Arrivé </a:t>
            </a:r>
            <a:r>
              <a:rPr lang="fr-FR" sz="1600" dirty="0"/>
              <a:t>au bourg « Almayrac </a:t>
            </a:r>
            <a:r>
              <a:rPr lang="fr-FR" sz="1600" dirty="0" smtClean="0"/>
              <a:t>» sur D905, </a:t>
            </a:r>
            <a:r>
              <a:rPr lang="fr-FR" sz="1600" dirty="0"/>
              <a:t>prendre à gauche au croisement </a:t>
            </a:r>
          </a:p>
          <a:p>
            <a:r>
              <a:rPr lang="fr-FR" sz="1600" dirty="0" smtClean="0"/>
              <a:t>- Continuer </a:t>
            </a:r>
            <a:r>
              <a:rPr lang="fr-FR" sz="1600" dirty="0"/>
              <a:t>tout droit sur D72 </a:t>
            </a:r>
            <a:r>
              <a:rPr lang="fr-FR" sz="1600" dirty="0" smtClean="0"/>
              <a:t>jusqu’à la zone de rassemblement</a:t>
            </a:r>
            <a:endParaRPr lang="fr-FR" sz="1600" dirty="0"/>
          </a:p>
        </p:txBody>
      </p:sp>
      <p:sp>
        <p:nvSpPr>
          <p:cNvPr id="12" name="Ellipse 11"/>
          <p:cNvSpPr/>
          <p:nvPr/>
        </p:nvSpPr>
        <p:spPr>
          <a:xfrm>
            <a:off x="8700488" y="4277284"/>
            <a:ext cx="310530" cy="30172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11737" y="53999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4" name="Ellipse 13"/>
          <p:cNvSpPr/>
          <p:nvPr/>
        </p:nvSpPr>
        <p:spPr>
          <a:xfrm>
            <a:off x="8722986" y="58545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9" name="Ellipse 18"/>
          <p:cNvSpPr/>
          <p:nvPr/>
        </p:nvSpPr>
        <p:spPr>
          <a:xfrm>
            <a:off x="5974079" y="2694046"/>
            <a:ext cx="310530" cy="30172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1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065891" y="309370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21" name="Ellipse 20"/>
          <p:cNvSpPr/>
          <p:nvPr/>
        </p:nvSpPr>
        <p:spPr>
          <a:xfrm>
            <a:off x="3098754" y="186266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457056" rIns="52212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6" descr="Résultat de recherche d'images pour &quot;sens interdi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0" y="2652869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>
          <a:xfrm>
            <a:off x="8571670" y="6514902"/>
            <a:ext cx="548640" cy="396240"/>
          </a:xfrm>
        </p:spPr>
        <p:txBody>
          <a:bodyPr/>
          <a:lstStyle/>
          <a:p>
            <a:fld id="{84122ED3-4D4A-40AC-B6AB-CDC834062574}" type="slidenum">
              <a:rPr lang="fr-FR" smtClean="0">
                <a:solidFill>
                  <a:schemeClr val="tx1"/>
                </a:solidFill>
              </a:rPr>
              <a:pPr/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54168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58695"/>
            <a:ext cx="221457" cy="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756760"/>
            <a:ext cx="2367731" cy="98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65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Sens de </a:t>
            </a:r>
            <a:r>
              <a:rPr lang="fr-FR" dirty="0"/>
              <a:t>circulation </a:t>
            </a:r>
            <a:r>
              <a:rPr lang="fr-FR" dirty="0" smtClean="0"/>
              <a:t>de la zone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766992" y="5661248"/>
            <a:ext cx="2133600" cy="365125"/>
          </a:xfrm>
        </p:spPr>
        <p:txBody>
          <a:bodyPr/>
          <a:lstStyle/>
          <a:p>
            <a:fld id="{84122ED3-4D4A-40AC-B6AB-CDC83406257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9144000" y="-1395536"/>
            <a:ext cx="4733509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PLAN DE CIRCULATION</a:t>
            </a:r>
          </a:p>
          <a:p>
            <a:pPr algn="ctr"/>
            <a:r>
              <a:rPr lang="fr-FR" sz="2400" dirty="0" smtClean="0"/>
              <a:t> remorques bateaux</a:t>
            </a:r>
          </a:p>
          <a:p>
            <a:pPr algn="ctr"/>
            <a:r>
              <a:rPr lang="fr-FR" dirty="0" smtClean="0"/>
              <a:t>- ALMAYRAC - 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3696"/>
            <a:ext cx="5948384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64934" y="1278743"/>
            <a:ext cx="3365357" cy="2478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56" y="1815910"/>
            <a:ext cx="597397" cy="56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10036" y="1748537"/>
            <a:ext cx="2241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ITINERAIRE NON CONSEILLE</a:t>
            </a:r>
            <a:endParaRPr lang="fr-FR" dirty="0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5663" y="2529065"/>
            <a:ext cx="681311" cy="69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ZoneTexte 72"/>
          <p:cNvSpPr txBox="1"/>
          <p:nvPr/>
        </p:nvSpPr>
        <p:spPr>
          <a:xfrm>
            <a:off x="6595957" y="2552462"/>
            <a:ext cx="2434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SENS DE ROTATION REMORQUE pour arriver sur le  parking dans le « bon » sens</a:t>
            </a:r>
            <a:endParaRPr lang="fr-FR" dirty="0"/>
          </a:p>
        </p:txBody>
      </p:sp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0" y="4463796"/>
            <a:ext cx="1643295" cy="88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V="1">
            <a:off x="1360307" y="3861048"/>
            <a:ext cx="821648" cy="602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5545">
            <a:off x="2258475" y="3660336"/>
            <a:ext cx="191440" cy="19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67"/>
          <p:cNvSpPr txBox="1"/>
          <p:nvPr/>
        </p:nvSpPr>
        <p:spPr>
          <a:xfrm>
            <a:off x="5664934" y="1278743"/>
            <a:ext cx="14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Légende : </a:t>
            </a:r>
            <a:endParaRPr lang="fr-FR" u="sng" dirty="0"/>
          </a:p>
        </p:txBody>
      </p:sp>
    </p:spTree>
    <p:extLst>
      <p:ext uri="{BB962C8B-B14F-4D97-AF65-F5344CB8AC3E}">
        <p14:creationId xmlns="" xmlns:p14="http://schemas.microsoft.com/office/powerpoint/2010/main" val="2610134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6" y="908565"/>
            <a:ext cx="34575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3" y="2852214"/>
            <a:ext cx="6163130" cy="3986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Parkings véhicules/remorques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7033">
            <a:off x="924271" y="1995500"/>
            <a:ext cx="1195623" cy="6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en angle 7"/>
          <p:cNvCxnSpPr>
            <a:endCxn id="5122" idx="1"/>
          </p:cNvCxnSpPr>
          <p:nvPr/>
        </p:nvCxnSpPr>
        <p:spPr>
          <a:xfrm rot="16200000" flipH="1">
            <a:off x="1158246" y="3051895"/>
            <a:ext cx="1966970" cy="162018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112284">
            <a:off x="4642018" y="5014208"/>
            <a:ext cx="1511321" cy="2035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remorques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3650638" y="4296915"/>
            <a:ext cx="1018815" cy="1489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17" name="Rectangle 16"/>
          <p:cNvSpPr/>
          <p:nvPr/>
        </p:nvSpPr>
        <p:spPr>
          <a:xfrm>
            <a:off x="6588224" y="5732146"/>
            <a:ext cx="879645" cy="1489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18" name="Rectangle 17"/>
          <p:cNvSpPr/>
          <p:nvPr/>
        </p:nvSpPr>
        <p:spPr>
          <a:xfrm rot="1641765">
            <a:off x="7418453" y="5986435"/>
            <a:ext cx="1018815" cy="1489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21" name="Rectangle 20"/>
          <p:cNvSpPr/>
          <p:nvPr/>
        </p:nvSpPr>
        <p:spPr>
          <a:xfrm rot="398822">
            <a:off x="6945119" y="3456486"/>
            <a:ext cx="1414293" cy="861623"/>
          </a:xfrm>
          <a:prstGeom prst="rect">
            <a:avLst/>
          </a:prstGeom>
          <a:pattFill prst="lt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u="sng" dirty="0" smtClean="0">
                <a:solidFill>
                  <a:schemeClr val="tx1"/>
                </a:solidFill>
              </a:rPr>
              <a:t>Parking voitures</a:t>
            </a:r>
            <a:endParaRPr lang="fr-FR" sz="1400" u="sng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398822">
            <a:off x="3034228" y="4544060"/>
            <a:ext cx="612099" cy="144704"/>
          </a:xfrm>
          <a:prstGeom prst="rect">
            <a:avLst/>
          </a:prstGeom>
          <a:pattFill prst="lt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u="sng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7889995">
            <a:off x="3527523" y="4263127"/>
            <a:ext cx="725470" cy="126661"/>
          </a:xfrm>
          <a:prstGeom prst="rect">
            <a:avLst/>
          </a:prstGeom>
          <a:pattFill prst="lt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u="sng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3337763">
            <a:off x="6206919" y="5601927"/>
            <a:ext cx="432811" cy="1351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00" dirty="0"/>
          </a:p>
        </p:txBody>
      </p:sp>
      <p:sp>
        <p:nvSpPr>
          <p:cNvPr id="27" name="Rectangle 26"/>
          <p:cNvSpPr/>
          <p:nvPr/>
        </p:nvSpPr>
        <p:spPr>
          <a:xfrm>
            <a:off x="4117314" y="1010125"/>
            <a:ext cx="4674160" cy="148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4184139" y="978355"/>
            <a:ext cx="14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Légende : </a:t>
            </a:r>
            <a:endParaRPr lang="fr-FR" u="sng" dirty="0"/>
          </a:p>
        </p:txBody>
      </p:sp>
      <p:sp>
        <p:nvSpPr>
          <p:cNvPr id="19" name="Rectangle 18"/>
          <p:cNvSpPr/>
          <p:nvPr/>
        </p:nvSpPr>
        <p:spPr>
          <a:xfrm>
            <a:off x="4224797" y="1293475"/>
            <a:ext cx="1806968" cy="32918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226420" y="1663933"/>
            <a:ext cx="1805345" cy="264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0" name="Rectangle 19"/>
          <p:cNvSpPr/>
          <p:nvPr/>
        </p:nvSpPr>
        <p:spPr>
          <a:xfrm>
            <a:off x="4226420" y="2025645"/>
            <a:ext cx="1806968" cy="258696"/>
          </a:xfrm>
          <a:prstGeom prst="rect">
            <a:avLst/>
          </a:prstGeom>
          <a:pattFill prst="ltDnDiag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106382" y="1253332"/>
            <a:ext cx="224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Parkings fourgon club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6112751" y="1624113"/>
            <a:ext cx="300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Parking remorques (seules)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106382" y="1954198"/>
            <a:ext cx="203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Parking voitures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0" y="5021968"/>
            <a:ext cx="27717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Merci de ne pas  laisser les fourgons sur  le parking remorques pour faciliter l’emplacement de tous.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956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2281" y="687267"/>
            <a:ext cx="9144000" cy="6129392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ED3-4D4A-40AC-B6AB-CDC834062574}" type="slidenum">
              <a:rPr lang="fr-FR" sz="1400" smtClean="0"/>
              <a:pPr/>
              <a:t>9</a:t>
            </a:fld>
            <a:endParaRPr lang="fr-FR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1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3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4647</TotalTime>
  <Words>388</Words>
  <Application>Microsoft Office PowerPoint</Application>
  <PresentationFormat>Affichage à l'écran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Contiguïté</vt:lpstr>
      <vt:lpstr>Régate sélective Occitanie Championnats bateaux courts  J16 et 4X+ J14</vt:lpstr>
      <vt:lpstr>Diapositive 2</vt:lpstr>
      <vt:lpstr>Diapositive 3</vt:lpstr>
      <vt:lpstr>Diapositive 4</vt:lpstr>
      <vt:lpstr>Diapositive 5</vt:lpstr>
      <vt:lpstr>Diapositive 6</vt:lpstr>
      <vt:lpstr>Sens de circulation de la zone </vt:lpstr>
      <vt:lpstr>Parkings véhicules/remorques  </vt:lpstr>
      <vt:lpstr>Diapositive 9</vt:lpstr>
      <vt:lpstr>Offre de restauration sur place 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</dc:creator>
  <cp:lastModifiedBy>Utilisateur Windows</cp:lastModifiedBy>
  <cp:revision>64</cp:revision>
  <dcterms:created xsi:type="dcterms:W3CDTF">2015-03-18T22:14:50Z</dcterms:created>
  <dcterms:modified xsi:type="dcterms:W3CDTF">2019-03-10T17:58:35Z</dcterms:modified>
</cp:coreProperties>
</file>